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3C598-1FB4-4714-87FB-CEC41261D90B}" type="datetimeFigureOut">
              <a:rPr lang="tr-TR" smtClean="0"/>
              <a:t>28.07.2013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85FB-A795-496E-8EEA-466C863D4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6933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3C598-1FB4-4714-87FB-CEC41261D90B}" type="datetimeFigureOut">
              <a:rPr lang="tr-TR" smtClean="0"/>
              <a:t>28.07.2013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85FB-A795-496E-8EEA-466C863D4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582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3C598-1FB4-4714-87FB-CEC41261D90B}" type="datetimeFigureOut">
              <a:rPr lang="tr-TR" smtClean="0"/>
              <a:t>28.07.2013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85FB-A795-496E-8EEA-466C863D4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6021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3C598-1FB4-4714-87FB-CEC41261D90B}" type="datetimeFigureOut">
              <a:rPr lang="tr-TR" smtClean="0"/>
              <a:t>28.07.2013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85FB-A795-496E-8EEA-466C863D4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8240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3C598-1FB4-4714-87FB-CEC41261D90B}" type="datetimeFigureOut">
              <a:rPr lang="tr-TR" smtClean="0"/>
              <a:t>28.07.2013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85FB-A795-496E-8EEA-466C863D4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3071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3C598-1FB4-4714-87FB-CEC41261D90B}" type="datetimeFigureOut">
              <a:rPr lang="tr-TR" smtClean="0"/>
              <a:t>28.07.2013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85FB-A795-496E-8EEA-466C863D4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33688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3C598-1FB4-4714-87FB-CEC41261D90B}" type="datetimeFigureOut">
              <a:rPr lang="tr-TR" smtClean="0"/>
              <a:t>28.07.2013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85FB-A795-496E-8EEA-466C863D4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8848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3C598-1FB4-4714-87FB-CEC41261D90B}" type="datetimeFigureOut">
              <a:rPr lang="tr-TR" smtClean="0"/>
              <a:t>28.07.2013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85FB-A795-496E-8EEA-466C863D4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195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3C598-1FB4-4714-87FB-CEC41261D90B}" type="datetimeFigureOut">
              <a:rPr lang="tr-TR" smtClean="0"/>
              <a:t>28.07.2013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85FB-A795-496E-8EEA-466C863D4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9984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3C598-1FB4-4714-87FB-CEC41261D90B}" type="datetimeFigureOut">
              <a:rPr lang="tr-TR" smtClean="0"/>
              <a:t>28.07.2013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85FB-A795-496E-8EEA-466C863D4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156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3C598-1FB4-4714-87FB-CEC41261D90B}" type="datetimeFigureOut">
              <a:rPr lang="tr-TR" smtClean="0"/>
              <a:t>28.07.2013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D85FB-A795-496E-8EEA-466C863D4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2893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3C598-1FB4-4714-87FB-CEC41261D90B}" type="datetimeFigureOut">
              <a:rPr lang="tr-TR" smtClean="0"/>
              <a:t>28.07.2013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D85FB-A795-496E-8EEA-466C863D41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3335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6858000"/>
          </a:xfrm>
          <a:blipFill>
            <a:blip r:embed="rId2"/>
            <a:tile tx="0" ty="0" sx="100000" sy="100000" flip="none" algn="tl"/>
          </a:blipFill>
        </p:spPr>
        <p:txBody>
          <a:bodyPr>
            <a:normAutofit fontScale="90000"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.</a:t>
            </a:r>
            <a:b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EŞŞAFİHU  ANTİCANCER  TREATMENT  AND  MEDİCİNE</a:t>
            </a:r>
            <a:br>
              <a:rPr lang="tr-TR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tr-TR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MEDİCAL  NEBEVİ  METHOD</a:t>
            </a:r>
            <a:br>
              <a:rPr lang="tr-TR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tr-TR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ANTİCANCER  DRUG  HU</a:t>
            </a:r>
            <a:br>
              <a:rPr lang="tr-TR" sz="2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</a:br>
            <a: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WE  HAVE  TO  CUT  OFF  AMONG  MACROPHAGES  AND  CANCER  CELL</a:t>
            </a:r>
            <a:b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İNFLAMATORİAL  RELATİONSHİP , DEEP-STRONG  METABOLİC</a:t>
            </a:r>
            <a:b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OXİDATİVE  STRESS  CONDİTİON  ,HİGH  LEVEL  CALCİUM  MOBİLİSATİON ,</a:t>
            </a:r>
            <a:b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AND  HİGH  AMOUNT  WASTE  PRODUCT  LACTİC  ACİD</a:t>
            </a:r>
            <a:b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SHOULD  HAVE  BEEN  CORRECTED  FOR  HOMEOSTATİC  BALANCED</a:t>
            </a:r>
            <a:b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TO  CONTİNUE  MOLECULAR  CELLULAR  VİTAL  FUNCTİONS</a:t>
            </a:r>
            <a:b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 AS  PHYSİOLOGİC</a:t>
            </a:r>
            <a:b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sz="2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sz="2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sz="2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sz="2000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br>
              <a:rPr lang="tr-TR" sz="20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sz="2800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/>
            </a:r>
            <a:br>
              <a:rPr lang="tr-TR" b="1" dirty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</a:br>
            <a:endParaRPr lang="tr-TR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4" name="Çerçeve 3"/>
          <p:cNvSpPr/>
          <p:nvPr/>
        </p:nvSpPr>
        <p:spPr>
          <a:xfrm>
            <a:off x="0" y="0"/>
            <a:ext cx="9144000" cy="6858000"/>
          </a:xfrm>
          <a:prstGeom prst="frame">
            <a:avLst/>
          </a:prstGeom>
          <a:blipFill>
            <a:blip r:embed="rId3"/>
            <a:tile tx="0" ty="0" sx="100000" sy="100000" flip="none" algn="tl"/>
          </a:blipFill>
          <a:ln>
            <a:noFill/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>
              <a:solidFill>
                <a:schemeClr val="tx1"/>
              </a:solidFill>
            </a:endParaRPr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2286" y="1052736"/>
            <a:ext cx="2139427" cy="17281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6" name="Metin kutusu 5"/>
          <p:cNvSpPr txBox="1"/>
          <p:nvPr/>
        </p:nvSpPr>
        <p:spPr>
          <a:xfrm>
            <a:off x="1043608" y="1268760"/>
            <a:ext cx="72008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EFRUZ                                                                              ASİLOĞLU</a:t>
            </a:r>
          </a:p>
          <a:p>
            <a:endParaRPr lang="tr-TR" sz="2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r>
              <a:rPr lang="tr-TR" sz="2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</a:t>
            </a:r>
            <a:r>
              <a:rPr lang="tr-TR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                                                                                         ANTİCANCER</a:t>
            </a:r>
          </a:p>
          <a:p>
            <a:r>
              <a:rPr lang="tr-TR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CANCER                                                                            DRUG  HU     </a:t>
            </a:r>
          </a:p>
          <a:p>
            <a:r>
              <a:rPr lang="tr-TR" sz="2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THEORETİCİAN                                                                DİSCOVERER</a:t>
            </a:r>
            <a:endParaRPr lang="tr-TR" sz="2000" dirty="0"/>
          </a:p>
        </p:txBody>
      </p:sp>
      <p:sp>
        <p:nvSpPr>
          <p:cNvPr id="8" name="Metin kutusu 7"/>
          <p:cNvSpPr txBox="1"/>
          <p:nvPr/>
        </p:nvSpPr>
        <p:spPr>
          <a:xfrm rot="16200000">
            <a:off x="7375666" y="1518757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28.07.2013</a:t>
            </a:r>
            <a:endParaRPr lang="tr-TR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9" name="Oval 8"/>
          <p:cNvSpPr/>
          <p:nvPr/>
        </p:nvSpPr>
        <p:spPr>
          <a:xfrm>
            <a:off x="2051720" y="1412776"/>
            <a:ext cx="1224136" cy="864095"/>
          </a:xfrm>
          <a:prstGeom prst="ellipse">
            <a:avLst/>
          </a:prstGeom>
          <a:effectLst>
            <a:glow rad="101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1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HİGHLY</a:t>
            </a:r>
          </a:p>
          <a:p>
            <a:pPr algn="ctr"/>
            <a:r>
              <a:rPr lang="tr-TR" sz="1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TRULY</a:t>
            </a:r>
          </a:p>
          <a:p>
            <a:pPr algn="ctr"/>
            <a:r>
              <a:rPr lang="tr-TR" sz="12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ORİGİNAL</a:t>
            </a:r>
            <a:endParaRPr lang="tr-TR" sz="12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425370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14</Words>
  <Application>Microsoft Office PowerPoint</Application>
  <PresentationFormat>Ekran Gösterisi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2" baseType="lpstr">
      <vt:lpstr>Ofis Teması</vt:lpstr>
      <vt:lpstr>.               EŞŞAFİHU  ANTİCANCER  TREATMENT  AND  MEDİCİNE MEDİCAL  NEBEVİ  METHOD ANTİCANCER  DRUG  HU WE  HAVE  TO  CUT  OFF  AMONG  MACROPHAGES  AND  CANCER  CELL İNFLAMATORİAL  RELATİONSHİP , DEEP-STRONG  METABOLİC OXİDATİVE  STRESS  CONDİTİON  ,HİGH  LEVEL  CALCİUM  MOBİLİSATİON , AND  HİGH  AMOUNT  WASTE  PRODUCT  LACTİC  ACİD SHOULD  HAVE  BEEN  CORRECTED  FOR  HOMEOSTATİC  BALANCED TO  CONTİNUE  MOLECULAR  CELLULAR  VİTAL  FUNCTİONS   AS  PHYSİOLOGİC             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.              EŞŞAFİHU  ANTİCANCER  TREATMENT  AND  MEDİCİNE MEDİCAL  NEBEVİ  METHOD ANTİCANCER  DRUG  HU WE  HAVE  TO  CUT</dc:title>
  <dc:creator>SAMSUNG</dc:creator>
  <cp:lastModifiedBy>SAMSUNG</cp:lastModifiedBy>
  <cp:revision>8</cp:revision>
  <dcterms:created xsi:type="dcterms:W3CDTF">2013-07-28T07:01:57Z</dcterms:created>
  <dcterms:modified xsi:type="dcterms:W3CDTF">2013-07-28T08:00:09Z</dcterms:modified>
</cp:coreProperties>
</file>