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2AAA-4F76-4DD1-AEFB-EE063B52B4C9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AADD-467C-476C-9AEE-C59D1BE51D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96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AADD-467C-476C-9AEE-C59D1BE51DC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17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87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1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77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79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25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53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68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73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67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14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0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FBC8-83A5-452D-9897-673844EB7F6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146E-35C0-4C05-B1EC-EA30D31BC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76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260647"/>
            <a:ext cx="9144000" cy="6597353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Çerçeve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7584" y="690594"/>
            <a:ext cx="7488832" cy="54747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16" t="-7238" r="227931" b="13441"/>
          <a:stretch/>
        </p:blipFill>
        <p:spPr bwMode="auto">
          <a:xfrm>
            <a:off x="1545625" y="2235847"/>
            <a:ext cx="2126275" cy="1770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75" y="-171400"/>
            <a:ext cx="1312652" cy="11448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425" y="1889094"/>
            <a:ext cx="1684766" cy="156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1557" r="102"/>
          <a:stretch/>
        </p:blipFill>
        <p:spPr>
          <a:xfrm>
            <a:off x="9612560" y="3455628"/>
            <a:ext cx="3881083" cy="3838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42497" r="29323" b="10863"/>
          <a:stretch/>
        </p:blipFill>
        <p:spPr>
          <a:xfrm>
            <a:off x="-3191857" y="3437564"/>
            <a:ext cx="2680888" cy="228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970" y="1911181"/>
            <a:ext cx="1909839" cy="1887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43746" r="26856" b="6635"/>
          <a:stretch/>
        </p:blipFill>
        <p:spPr>
          <a:xfrm>
            <a:off x="-2988840" y="4160979"/>
            <a:ext cx="2886258" cy="2895755"/>
          </a:xfrm>
          <a:prstGeom prst="donu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23915" r="29693" b="21189"/>
          <a:stretch/>
        </p:blipFill>
        <p:spPr>
          <a:xfrm>
            <a:off x="9828584" y="1804059"/>
            <a:ext cx="3211662" cy="3804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339" y="690594"/>
            <a:ext cx="1371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27546" r="11693" b="21630"/>
          <a:stretch/>
        </p:blipFill>
        <p:spPr>
          <a:xfrm>
            <a:off x="10849749" y="553510"/>
            <a:ext cx="3355624" cy="1982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" name="Resim 10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 t="11778" r="21555" b="14063"/>
          <a:stretch/>
        </p:blipFill>
        <p:spPr>
          <a:xfrm>
            <a:off x="9359952" y="-803811"/>
            <a:ext cx="1654629" cy="2119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850" y="682519"/>
            <a:ext cx="1682750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2388533"/>
            <a:ext cx="3600400" cy="241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755598" y="2692871"/>
            <a:ext cx="7440995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r-TR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1.NF-KB  INHIBITORS  +  ANTIINFLAMMATION</a:t>
            </a:r>
          </a:p>
          <a:p>
            <a:pPr algn="ctr"/>
            <a:r>
              <a:rPr lang="tr-TR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2.DNMT  +  HDAC  İNHIBITORS</a:t>
            </a:r>
          </a:p>
          <a:p>
            <a:pPr algn="ctr"/>
            <a:r>
              <a:rPr lang="tr-T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3.GLYCOSAMINOGLYCAN</a:t>
            </a:r>
          </a:p>
          <a:p>
            <a:pPr algn="ctr"/>
            <a:r>
              <a:rPr lang="tr-TR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4.ELECTROLYTE + HİGH  ENERGY +                        ANTIOXIDANT + SIGNALING</a:t>
            </a:r>
            <a:endParaRPr lang="tr-T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95892" y="728198"/>
            <a:ext cx="783132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EFRUZHU  CONVENTIONAL  CANCER  THERAPY  FINISHED  PROTOCOL</a:t>
            </a:r>
            <a:endParaRPr lang="tr-T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03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25</Words>
  <Application>Microsoft Office PowerPoint</Application>
  <PresentationFormat>Ekran Gösterisi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Calibri</vt:lpstr>
      <vt:lpstr>Ofis Teması</vt:lpstr>
      <vt:lpstr>.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user pc</dc:creator>
  <cp:lastModifiedBy>LENOVO</cp:lastModifiedBy>
  <cp:revision>61</cp:revision>
  <dcterms:created xsi:type="dcterms:W3CDTF">2018-03-14T20:14:14Z</dcterms:created>
  <dcterms:modified xsi:type="dcterms:W3CDTF">2022-11-09T10:57:14Z</dcterms:modified>
</cp:coreProperties>
</file>